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dd22864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dd22864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dd22864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dd22864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restaurants promote the health benefits of their food?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those with dietary restrictions feel more confident about their dining choices?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make food exploration more accommodating to those with strict diets?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better inform customers about the positive &amp; negatives about a meal?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make dining out more inclusive and stress-free for individuals with specific dietary needs?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encourage restaurants to prioritize accessible ingredient information for their menu offerings?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foster a sense of adventure and discovery in people’s dining experiences?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customers prioritize meals that fit their dietary restrictions through visualizations?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increase the visibility of restaurants that accommodate strict dietary needs?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generate recommendations for customers based on their dining and food preferences?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dd22864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dd22864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indecisive customers make faster decisions about what to order?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make it easier for the waiter to pass on feedback from the customer to the managing staff?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empower restaurant owners and employees to internalize and reflect on customer feedback?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streamline the process of collecting and analyzing customer feedback for restaurant owners and managers?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enhance the communication between waitstaff and kitchen staff to ensure accurate and timely dish feedback?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improve the overall customer experience by providing real-time information and recommendations to diners?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encourage diners to share their feedback proactively, without relying on waiter prompts?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facilitate the integration of online reviews and crowd-sourced information into the restaurant's decision-making processes?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enable restaurant owners to assess the impact of customer feedback on their menu and overall operations?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encourage waitstaff to engage in more meaningful conversations with customers to better understand their preferences and gather feedback effectively?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dd228643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dd228643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customers find restaurants that match their personalities?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restaurants identify their niche and what makes them unique?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restaurants increase their visibility to their ideal customer profiles?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restaurants track their online presence?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tailor restaurant recommendations to customers’ desires for particular moods or environments?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personalize dining experiences for each customer?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encourage customers to find others to share their dining experiences with?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make customers who don't fit the ambience/vibe of a restaurant feel more confident in their environment?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let diners explore the atmosphere of a restaurant before they visit the restaurant?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HMW help customers digest a large volume of information about a restaurant?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dd22864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dd22864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dd228643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dd228643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dd228643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dd228643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dd228643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dd228643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dd228643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dd228643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dd22864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dd22864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dd228643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dd228643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dd228643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dd228643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dd228643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dd228643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dd228643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dd228643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dd228643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dd228643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dd228643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dd228643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dd228643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dd228643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dd228643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dd22864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dd22864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dd22864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dd228643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dd228643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dd228643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dd228643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dd228643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dd22864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dd228643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dd228643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dd228643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dd228643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dd228643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dd228643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dd228643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dd228643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dd22864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dd22864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dd22864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dd22864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dd22864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dd22864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dd22864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dd22864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dd228643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dd22864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dd22864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dd22864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